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4660"/>
  </p:normalViewPr>
  <p:slideViewPr>
    <p:cSldViewPr snapToGrid="0">
      <p:cViewPr>
        <p:scale>
          <a:sx n="100" d="100"/>
          <a:sy n="100" d="100"/>
        </p:scale>
        <p:origin x="108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4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5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8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9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9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2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78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9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2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4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58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7BB14-D5A6-4D21-9A5F-5F50B03B89BD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F30CF-42B2-42A0-9B6B-9F7990DB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9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urtleshell.kr/53?category=763466" TargetMode="External"/><Relationship Id="rId2" Type="http://schemas.openxmlformats.org/officeDocument/2006/relationships/hyperlink" Target="https://turtleshell.kr/category/Arduino/Wireless?page=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adafruit.com/adafruit-feather-m0-wifi-atwinc1500/power-managemen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arduino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Adafruit</a:t>
            </a:r>
            <a:r>
              <a:rPr lang="en-US" altLang="ko-KR" dirty="0"/>
              <a:t> Feather M0 </a:t>
            </a:r>
            <a:r>
              <a:rPr lang="en-US" altLang="ko-KR" dirty="0" err="1"/>
              <a:t>WiFi</a:t>
            </a:r>
            <a:r>
              <a:rPr lang="en-US" altLang="ko-KR" dirty="0"/>
              <a:t> with ATWINC1500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오류프리</a:t>
            </a:r>
            <a:endParaRPr lang="en-US" altLang="ko-KR" dirty="0" smtClean="0"/>
          </a:p>
          <a:p>
            <a:r>
              <a:rPr lang="ko-KR" altLang="en-US" sz="1600" dirty="0" err="1" smtClean="0"/>
              <a:t>박설영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78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Measuring </a:t>
            </a:r>
            <a:r>
              <a:rPr lang="en-US" altLang="ko-KR" dirty="0" smtClean="0"/>
              <a:t>Battery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80" y="1882775"/>
            <a:ext cx="4268680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77" y="1940560"/>
            <a:ext cx="3682115" cy="29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7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배터리 전압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611" y="1690688"/>
            <a:ext cx="201667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2001413"/>
            <a:ext cx="4957762" cy="39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배터리 전압 </a:t>
            </a:r>
            <a:r>
              <a:rPr lang="en-US" altLang="ko-KR" dirty="0" smtClean="0"/>
              <a:t>-&gt;influxdb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604" y="2329490"/>
            <a:ext cx="2229539" cy="3712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30" y="2329490"/>
            <a:ext cx="1901484" cy="37125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401" y="2329490"/>
            <a:ext cx="1901484" cy="3712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3604" y="1678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BADA</a:t>
            </a:r>
          </a:p>
          <a:p>
            <a:r>
              <a:rPr lang="en-US" altLang="ko-KR" dirty="0" smtClean="0"/>
              <a:t>203.253.128.166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04836" y="195950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localhost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2324729"/>
            <a:ext cx="2747464" cy="37172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8111" y="2013366"/>
            <a:ext cx="25635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/>
              <a:t>connectWPA_measuringBat-influx.ino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748111" y="62300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/>
              <a:t>C:\Users\seol\Documents\Arduino\test\connectWPA_measuringBat-influx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0968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312" y="1787525"/>
            <a:ext cx="4051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IoT </a:t>
            </a:r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센서는 모두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로 연결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Arduino </a:t>
            </a:r>
            <a:r>
              <a:rPr lang="ko-KR" altLang="en-US" dirty="0" smtClean="0"/>
              <a:t>모니터링 라이브러리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배터리 잔량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Wi-fi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신호세기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6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실험환경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008" y="1855788"/>
            <a:ext cx="5801784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7711" y="2373314"/>
            <a:ext cx="4381500" cy="3286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73780" y="704740"/>
            <a:ext cx="7901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Adafruit</a:t>
            </a:r>
            <a:r>
              <a:rPr lang="en-US" altLang="ko-KR" dirty="0" smtClean="0"/>
              <a:t> Feather M0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with ATWINC1500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: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기능을 하나의 보드로 합친 </a:t>
            </a:r>
            <a:r>
              <a:rPr lang="ko-KR" altLang="en-US" dirty="0" err="1" smtClean="0"/>
              <a:t>피더</a:t>
            </a:r>
            <a:r>
              <a:rPr lang="ko-KR" altLang="en-US" dirty="0" smtClean="0"/>
              <a:t> </a:t>
            </a:r>
            <a:r>
              <a:rPr lang="en-US" altLang="ko-KR" dirty="0" smtClean="0"/>
              <a:t>M0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62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https://learn.adafruit.com/adafruit-feather-m0-wifi-atwinc1500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671" y="1825625"/>
            <a:ext cx="71406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Adafruit</a:t>
            </a:r>
            <a:r>
              <a:rPr lang="en-US" altLang="ko-KR" dirty="0"/>
              <a:t> Feather M0 </a:t>
            </a:r>
            <a:r>
              <a:rPr lang="en-US" altLang="ko-KR" dirty="0" err="1"/>
              <a:t>WiFi</a:t>
            </a:r>
            <a:r>
              <a:rPr lang="en-US" altLang="ko-KR" dirty="0"/>
              <a:t> - ATSAMD21 + ATWINC1500 </a:t>
            </a:r>
            <a:r>
              <a:rPr lang="en-US" altLang="ko-KR" dirty="0" err="1"/>
              <a:t>WiFi</a:t>
            </a:r>
            <a:r>
              <a:rPr lang="en-US" altLang="ko-KR" dirty="0"/>
              <a:t> Connect </a:t>
            </a:r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https://turtleshell.kr/category/Arduino/Wireless?page=3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무선 접속</a:t>
            </a:r>
            <a:endParaRPr lang="en-US" altLang="ko-KR" dirty="0"/>
          </a:p>
          <a:p>
            <a:r>
              <a:rPr lang="en-US" altLang="ko-KR" dirty="0" smtClean="0">
                <a:hlinkClick r:id="rId3"/>
              </a:rPr>
              <a:t>https://turtleshell.kr/53?category=763466</a:t>
            </a:r>
            <a:endParaRPr lang="en-US" altLang="ko-KR" dirty="0" smtClean="0"/>
          </a:p>
          <a:p>
            <a:r>
              <a:rPr lang="en-US" altLang="ko-KR" dirty="0" smtClean="0"/>
              <a:t>Power Management</a:t>
            </a:r>
            <a:endParaRPr lang="ko-KR" altLang="en-US" dirty="0"/>
          </a:p>
          <a:p>
            <a:r>
              <a:rPr lang="en-US" altLang="ko-KR" dirty="0" smtClean="0">
                <a:hlinkClick r:id="rId4"/>
              </a:rPr>
              <a:t>https://learn.adafruit.com/adafruit-feather-m0-wifi-atwinc1500/power-management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66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펌웨어 </a:t>
            </a:r>
            <a:r>
              <a:rPr lang="ko-KR" altLang="en-US" dirty="0"/>
              <a:t>버전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445" y="1825625"/>
            <a:ext cx="91878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8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Scan Networks </a:t>
            </a:r>
            <a:r>
              <a:rPr lang="ko-KR" altLang="en-US" dirty="0"/>
              <a:t>예제를 통해 연결 가능한 네트워크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586" y="1851378"/>
            <a:ext cx="5435004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74" y="2062406"/>
            <a:ext cx="2635944" cy="3216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6774" y="5410200"/>
            <a:ext cx="29722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MAC</a:t>
            </a:r>
            <a:r>
              <a:rPr lang="ko-KR" altLang="en-US" sz="1000" dirty="0" smtClean="0"/>
              <a:t>주소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스캔 된 네트워크 개수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검색된 </a:t>
            </a:r>
            <a:r>
              <a:rPr lang="en-US" altLang="ko-KR" sz="1000" dirty="0" smtClean="0"/>
              <a:t>SSID</a:t>
            </a:r>
            <a:r>
              <a:rPr lang="ko-KR" altLang="en-US" sz="1000" dirty="0" smtClean="0"/>
              <a:t>와 각각의 신호 강도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암호화 방식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270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Connect with </a:t>
            </a:r>
            <a:r>
              <a:rPr lang="en-US" altLang="ko-KR" dirty="0" smtClean="0"/>
              <a:t>WPA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228" y="4454188"/>
            <a:ext cx="4942227" cy="20600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071" y="1384300"/>
            <a:ext cx="2385972" cy="5473700"/>
          </a:xfrm>
          <a:prstGeom prst="rect">
            <a:avLst/>
          </a:prstGeom>
        </p:spPr>
      </p:pic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3228" y="952840"/>
            <a:ext cx="4162095" cy="33215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266" y="1690688"/>
            <a:ext cx="3419534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9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125</Words>
  <Application>Microsoft Office PowerPoint</Application>
  <PresentationFormat>와이드스크린</PresentationFormat>
  <Paragraphs>41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arduino</vt:lpstr>
      <vt:lpstr>Note</vt:lpstr>
      <vt:lpstr>IoT 데이터 수집</vt:lpstr>
      <vt:lpstr>실험환경</vt:lpstr>
      <vt:lpstr>https://learn.adafruit.com/adafruit-feather-m0-wifi-atwinc1500</vt:lpstr>
      <vt:lpstr>Adafruit Feather M0 WiFi - ATSAMD21 + ATWINC1500 WiFi Connect Examples</vt:lpstr>
      <vt:lpstr>Wifi 펌웨어 버전 확인</vt:lpstr>
      <vt:lpstr>Scan Networks 예제를 통해 연결 가능한 네트워크 찾기</vt:lpstr>
      <vt:lpstr>Connect with WPA</vt:lpstr>
      <vt:lpstr>Measuring Battery</vt:lpstr>
      <vt:lpstr>Wifi 연결 + 배터리 전압</vt:lpstr>
      <vt:lpstr>Wifi 연결 + 배터리 전압 -&gt;influxdb저장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seol</dc:creator>
  <cp:lastModifiedBy>seol</cp:lastModifiedBy>
  <cp:revision>21</cp:revision>
  <dcterms:created xsi:type="dcterms:W3CDTF">2021-11-11T07:10:56Z</dcterms:created>
  <dcterms:modified xsi:type="dcterms:W3CDTF">2021-11-12T08:46:03Z</dcterms:modified>
</cp:coreProperties>
</file>